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9" r:id="rId4"/>
    <p:sldId id="260" r:id="rId5"/>
    <p:sldId id="264" r:id="rId6"/>
    <p:sldId id="272" r:id="rId7"/>
    <p:sldId id="273" r:id="rId8"/>
    <p:sldId id="274" r:id="rId9"/>
    <p:sldId id="271" r:id="rId10"/>
    <p:sldId id="275" r:id="rId11"/>
    <p:sldId id="276" r:id="rId12"/>
    <p:sldId id="265" r:id="rId13"/>
    <p:sldId id="277" r:id="rId14"/>
    <p:sldId id="279" r:id="rId15"/>
    <p:sldId id="278" r:id="rId16"/>
    <p:sldId id="266" r:id="rId17"/>
    <p:sldId id="261" r:id="rId18"/>
    <p:sldId id="267" r:id="rId19"/>
    <p:sldId id="268" r:id="rId20"/>
    <p:sldId id="269" r:id="rId21"/>
    <p:sldId id="262" r:id="rId22"/>
    <p:sldId id="270" r:id="rId23"/>
    <p:sldId id="281" r:id="rId24"/>
    <p:sldId id="280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531" autoAdjust="0"/>
  </p:normalViewPr>
  <p:slideViewPr>
    <p:cSldViewPr snapToGrid="0">
      <p:cViewPr varScale="1">
        <p:scale>
          <a:sx n="52" d="100"/>
          <a:sy n="52" d="100"/>
        </p:scale>
        <p:origin x="90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192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F3558-1363-4DBC-816E-88F063E465A4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D1C4A-7704-4296-9E84-352250DCF6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287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AFC12-0478-471C-BE25-452703862CC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E4DDB-8394-42F6-BDF3-04EB798CD3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0358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개인프로젝트 계획 </a:t>
            </a:r>
            <a:r>
              <a:rPr lang="en-US" altLang="ko-KR" dirty="0" smtClean="0"/>
              <a:t>–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전시회 검색 사이트 계획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56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구글링</a:t>
            </a:r>
            <a:endParaRPr lang="en-US" altLang="ko-KR" dirty="0" smtClean="0"/>
          </a:p>
          <a:p>
            <a:r>
              <a:rPr lang="ko-KR" altLang="en-US" dirty="0" err="1" smtClean="0"/>
              <a:t>서울페이지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정보나열</a:t>
            </a:r>
            <a:r>
              <a:rPr lang="en-US" altLang="ko-KR" dirty="0" smtClean="0"/>
              <a:t>b, </a:t>
            </a:r>
            <a:r>
              <a:rPr lang="ko-KR" altLang="en-US" dirty="0" smtClean="0"/>
              <a:t>하지만 전시회</a:t>
            </a:r>
            <a:r>
              <a:rPr lang="ko-KR" altLang="en-US" baseline="0" dirty="0" smtClean="0"/>
              <a:t> 정보만 나열</a:t>
            </a:r>
            <a:r>
              <a:rPr lang="en-US" altLang="ko-KR" baseline="0" dirty="0" smtClean="0"/>
              <a:t>x</a:t>
            </a:r>
          </a:p>
          <a:p>
            <a:r>
              <a:rPr lang="ko-KR" altLang="en-US" baseline="0" dirty="0" smtClean="0"/>
              <a:t>인터파크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목록나열</a:t>
            </a:r>
            <a:r>
              <a:rPr lang="en-US" altLang="ko-KR" baseline="0" dirty="0" smtClean="0"/>
              <a:t>&amp;</a:t>
            </a:r>
            <a:r>
              <a:rPr lang="ko-KR" altLang="en-US" baseline="0" dirty="0" smtClean="0"/>
              <a:t>다양성</a:t>
            </a:r>
            <a:r>
              <a:rPr lang="en-US" altLang="ko-KR" baseline="0" dirty="0" smtClean="0"/>
              <a:t>b, </a:t>
            </a:r>
            <a:r>
              <a:rPr lang="ko-KR" altLang="en-US" baseline="0" dirty="0" err="1" smtClean="0"/>
              <a:t>일정나열</a:t>
            </a:r>
            <a:r>
              <a:rPr lang="en-US" altLang="ko-KR" baseline="0" dirty="0" smtClean="0"/>
              <a:t>&amp;</a:t>
            </a:r>
            <a:r>
              <a:rPr lang="ko-KR" altLang="en-US" baseline="0" dirty="0" smtClean="0"/>
              <a:t>가격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주소등상세정보 나열</a:t>
            </a:r>
            <a:r>
              <a:rPr lang="en-US" altLang="ko-KR" baseline="0" dirty="0" smtClean="0"/>
              <a:t>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533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선별한 전시회 나에게 보내기</a:t>
            </a:r>
            <a:endParaRPr lang="en-US" altLang="ko-KR" dirty="0" smtClean="0"/>
          </a:p>
          <a:p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전시기간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관람시간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개별 사이트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001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 나열 후 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315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가지로 </a:t>
            </a:r>
            <a:r>
              <a:rPr lang="ko-KR" altLang="en-US" dirty="0" err="1" smtClean="0"/>
              <a:t>추렸어도</a:t>
            </a:r>
            <a:r>
              <a:rPr lang="ko-KR" altLang="en-US" dirty="0" smtClean="0"/>
              <a:t> 고민은 길다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625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구조물 많음</a:t>
            </a:r>
            <a:endParaRPr lang="en-US" altLang="ko-KR" baseline="0" dirty="0" smtClean="0"/>
          </a:p>
          <a:p>
            <a:r>
              <a:rPr lang="en-US" altLang="ko-KR" baseline="0" dirty="0" smtClean="0"/>
              <a:t>2 </a:t>
            </a:r>
            <a:r>
              <a:rPr lang="ko-KR" altLang="en-US" baseline="0" dirty="0" smtClean="0"/>
              <a:t>구조물 없음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피피티로는</a:t>
            </a:r>
            <a:r>
              <a:rPr lang="ko-KR" altLang="en-US" baseline="0" dirty="0" smtClean="0"/>
              <a:t> 전시회 비교가 쉽지만 브라우저를 통한 비교는 어려움</a:t>
            </a:r>
            <a:endParaRPr lang="en-US" altLang="ko-KR" baseline="0" dirty="0" smtClean="0"/>
          </a:p>
          <a:p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전시회는 이미지 비교가 중요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305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참여형</a:t>
            </a:r>
            <a:r>
              <a:rPr lang="ko-KR" altLang="en-US" dirty="0" smtClean="0"/>
              <a:t> 전시회를 기대하고 막상 가보니 </a:t>
            </a:r>
            <a:r>
              <a:rPr lang="ko-KR" altLang="en-US" dirty="0" err="1" smtClean="0"/>
              <a:t>별로였던</a:t>
            </a:r>
            <a:r>
              <a:rPr lang="ko-KR" altLang="en-US" dirty="0" smtClean="0"/>
              <a:t> 예시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별거 없는 전시품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err="1" smtClean="0"/>
              <a:t>텅빈</a:t>
            </a:r>
            <a:r>
              <a:rPr lang="ko-KR" altLang="en-US" baseline="0" dirty="0" smtClean="0"/>
              <a:t> 전시회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897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그럴 경우 리뷰 검색</a:t>
            </a:r>
            <a:endParaRPr lang="en-US" altLang="ko-KR" dirty="0" smtClean="0"/>
          </a:p>
          <a:p>
            <a:r>
              <a:rPr lang="en-US" altLang="ko-KR" dirty="0" smtClean="0"/>
              <a:t>1 </a:t>
            </a:r>
            <a:r>
              <a:rPr lang="ko-KR" altLang="en-US" dirty="0" err="1" smtClean="0"/>
              <a:t>예매페이지</a:t>
            </a:r>
            <a:r>
              <a:rPr lang="ko-KR" altLang="en-US" dirty="0" smtClean="0"/>
              <a:t> 리뷰</a:t>
            </a:r>
            <a:endParaRPr lang="en-US" altLang="ko-KR" dirty="0" smtClean="0"/>
          </a:p>
          <a:p>
            <a:r>
              <a:rPr lang="en-US" altLang="ko-KR" dirty="0" smtClean="0"/>
              <a:t>2 </a:t>
            </a:r>
            <a:r>
              <a:rPr lang="ko-KR" altLang="en-US" dirty="0" err="1" smtClean="0"/>
              <a:t>예매페이지</a:t>
            </a:r>
            <a:r>
              <a:rPr lang="ko-KR" altLang="en-US" dirty="0" smtClean="0"/>
              <a:t> 리뷰 </a:t>
            </a:r>
            <a:r>
              <a:rPr lang="ko-KR" altLang="en-US" dirty="0" err="1" smtClean="0"/>
              <a:t>공감순</a:t>
            </a:r>
            <a:endParaRPr lang="en-US" altLang="ko-KR" dirty="0" smtClean="0"/>
          </a:p>
          <a:p>
            <a:r>
              <a:rPr lang="en-US" altLang="ko-KR" dirty="0" smtClean="0"/>
              <a:t>3 </a:t>
            </a:r>
            <a:r>
              <a:rPr lang="ko-KR" altLang="en-US" dirty="0" smtClean="0"/>
              <a:t>네이버 블로그 리뷰</a:t>
            </a:r>
            <a:endParaRPr lang="en-US" altLang="ko-KR" dirty="0" smtClean="0"/>
          </a:p>
          <a:p>
            <a:r>
              <a:rPr lang="en-US" altLang="ko-KR" dirty="0" smtClean="0"/>
              <a:t>4 </a:t>
            </a:r>
            <a:r>
              <a:rPr lang="ko-KR" altLang="en-US" dirty="0" err="1" smtClean="0"/>
              <a:t>예매자</a:t>
            </a:r>
            <a:r>
              <a:rPr lang="ko-KR" altLang="en-US" dirty="0" smtClean="0"/>
              <a:t> 통계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36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smtClean="0"/>
              <a:t>지역별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예매자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연령별등</a:t>
            </a:r>
            <a:r>
              <a:rPr lang="ko-KR" altLang="en-US" baseline="0" dirty="0" smtClean="0"/>
              <a:t> 필터 검색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관심 전시회 비교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한 페이지 내에 여러 리뷰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5377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번 검색 필터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번 검색된 전시회들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252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검색된 전시회들 중 비교하고 싶은 전시회들을 </a:t>
            </a:r>
            <a:r>
              <a:rPr lang="ko-KR" altLang="en-US" dirty="0" err="1" smtClean="0"/>
              <a:t>찜한</a:t>
            </a:r>
            <a:r>
              <a:rPr lang="ko-KR" altLang="en-US" dirty="0" smtClean="0"/>
              <a:t> 전시회 목록으로 이동</a:t>
            </a:r>
            <a:endParaRPr lang="en-US" altLang="ko-KR" dirty="0" smtClean="0"/>
          </a:p>
          <a:p>
            <a:r>
              <a:rPr lang="ko-KR" altLang="en-US" dirty="0" smtClean="0"/>
              <a:t>전시회 특성상 전시회 이미지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그림정보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중요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가격등</a:t>
            </a:r>
            <a:r>
              <a:rPr lang="ko-KR" altLang="en-US" dirty="0" smtClean="0"/>
              <a:t> 사소한 정보부터 전시회 컨셉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이미지의 중요한 정보까지 쉽게 비교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굿즈판매등</a:t>
            </a:r>
            <a:r>
              <a:rPr lang="ko-KR" altLang="en-US" dirty="0" smtClean="0"/>
              <a:t> 상세정보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전시회 특징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315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 내용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여러분들과 동일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690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다양한 사이트 리뷰 모으기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08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주로 오픈 </a:t>
            </a:r>
            <a:r>
              <a:rPr lang="en-US" altLang="ko-KR" dirty="0" err="1" smtClean="0"/>
              <a:t>api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모은 사이트 목록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2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서울 열린 데이터 광장에서 </a:t>
            </a:r>
            <a:r>
              <a:rPr lang="ko-KR" altLang="en-US" dirty="0" err="1" smtClean="0"/>
              <a:t>활용가능한</a:t>
            </a:r>
            <a:r>
              <a:rPr lang="ko-KR" altLang="en-US" dirty="0" smtClean="0"/>
              <a:t> 오픈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목록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30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공공 데이터 포털에서 </a:t>
            </a:r>
            <a:r>
              <a:rPr lang="ko-KR" altLang="en-US" dirty="0" err="1" smtClean="0"/>
              <a:t>활용가능한</a:t>
            </a:r>
            <a:r>
              <a:rPr lang="ko-KR" altLang="en-US" dirty="0" smtClean="0"/>
              <a:t> 오픈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목록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66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연습용홈페이지에 </a:t>
            </a:r>
            <a:r>
              <a:rPr lang="en-US" altLang="ko-KR" dirty="0" smtClean="0"/>
              <a:t>bootstrap</a:t>
            </a:r>
            <a:r>
              <a:rPr lang="ko-KR" altLang="en-US" dirty="0" smtClean="0"/>
              <a:t>으로 메인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를 디자인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로고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홈페이지이름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상단메뉴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&gt;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r>
              <a:rPr lang="ko-KR" altLang="en-US" dirty="0" smtClean="0"/>
              <a:t>자동으로 넘어가는 미술관 사진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514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서울드롭바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외 다른 버튼 </a:t>
            </a:r>
            <a:r>
              <a:rPr lang="ko-KR" altLang="en-US" dirty="0" err="1" smtClean="0"/>
              <a:t>클릭시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685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인기 전시회 </a:t>
            </a:r>
            <a:r>
              <a:rPr lang="ko-KR" altLang="en-US" dirty="0" err="1" smtClean="0"/>
              <a:t>카드형식</a:t>
            </a:r>
            <a:r>
              <a:rPr lang="ko-KR" altLang="en-US" dirty="0" smtClean="0"/>
              <a:t> 나열</a:t>
            </a:r>
            <a:endParaRPr lang="en-US" altLang="ko-KR" dirty="0" smtClean="0"/>
          </a:p>
          <a:p>
            <a:r>
              <a:rPr lang="ko-KR" altLang="en-US" dirty="0" smtClean="0"/>
              <a:t>인기 전시회 왼쪽에 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 필터 </a:t>
            </a:r>
            <a:r>
              <a:rPr lang="en-US" altLang="ko-KR" dirty="0" smtClean="0"/>
              <a:t>or </a:t>
            </a:r>
            <a:r>
              <a:rPr lang="ko-KR" altLang="en-US" dirty="0" err="1" smtClean="0"/>
              <a:t>페이지</a:t>
            </a:r>
            <a:r>
              <a:rPr lang="ko-KR" altLang="en-US" baseline="0" dirty="0" err="1" smtClean="0"/>
              <a:t>내부</a:t>
            </a:r>
            <a:r>
              <a:rPr lang="ko-KR" altLang="en-US" baseline="0" dirty="0" smtClean="0"/>
              <a:t> 이동</a:t>
            </a:r>
            <a:r>
              <a:rPr lang="en-US" altLang="ko-KR" baseline="0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메뉴바를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더 만들까 </a:t>
            </a:r>
            <a:r>
              <a:rPr lang="ko-KR" altLang="en-US" dirty="0" err="1" smtClean="0"/>
              <a:t>생각중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302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전시회 검색</a:t>
            </a:r>
            <a:endParaRPr lang="en-US" altLang="ko-KR" dirty="0" smtClean="0"/>
          </a:p>
          <a:p>
            <a:r>
              <a:rPr lang="ko-KR" altLang="en-US" dirty="0" smtClean="0"/>
              <a:t>부제</a:t>
            </a:r>
            <a:r>
              <a:rPr lang="en-US" altLang="ko-KR" dirty="0" smtClean="0"/>
              <a:t>: 1,</a:t>
            </a:r>
            <a:r>
              <a:rPr lang="en-US" altLang="ko-KR" baseline="0" dirty="0" smtClean="0"/>
              <a:t> 2, 3.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0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왜</a:t>
            </a:r>
            <a:r>
              <a:rPr lang="en-US" altLang="ko-KR" dirty="0" smtClean="0"/>
              <a:t>? </a:t>
            </a:r>
            <a:r>
              <a:rPr lang="ko-KR" altLang="en-US" dirty="0" smtClean="0"/>
              <a:t>왜 전시회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내가 쓰려고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부제는 왜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31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전시회 선택 이유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여가시간에 전시회 방문을 좋아해서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왜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보통 전시회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하면 떠오르는 이미지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고상하고 고지식해보임</a:t>
            </a:r>
            <a:r>
              <a:rPr lang="en-US" altLang="ko-KR" baseline="0" dirty="0" smtClean="0"/>
              <a:t>. -&gt; </a:t>
            </a:r>
            <a:r>
              <a:rPr lang="ko-KR" altLang="en-US" baseline="0" dirty="0" smtClean="0"/>
              <a:t>생각보다 고상한 취미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476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마이너한</a:t>
            </a:r>
            <a:r>
              <a:rPr lang="ko-KR" altLang="en-US" dirty="0" smtClean="0"/>
              <a:t> 취미라도 수요량</a:t>
            </a:r>
            <a:r>
              <a:rPr lang="en-US" altLang="ko-KR" dirty="0" smtClean="0"/>
              <a:t>???</a:t>
            </a:r>
          </a:p>
          <a:p>
            <a:r>
              <a:rPr lang="ko-KR" altLang="en-US" dirty="0" smtClean="0"/>
              <a:t>그냥 검색하면 되지 굳이 홈페이지까지</a:t>
            </a:r>
            <a:r>
              <a:rPr lang="en-US" altLang="ko-KR" dirty="0" smtClean="0"/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753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차라리 여가시간에 여행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요즘 </a:t>
            </a:r>
            <a:r>
              <a:rPr lang="ko-KR" altLang="en-US" dirty="0" err="1" smtClean="0"/>
              <a:t>메이저한</a:t>
            </a:r>
            <a:r>
              <a:rPr lang="ko-KR" altLang="en-US" dirty="0" smtClean="0"/>
              <a:t> 취미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인스타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143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전시회에서도 </a:t>
            </a:r>
            <a:r>
              <a:rPr lang="ko-KR" altLang="en-US" dirty="0" err="1" smtClean="0"/>
              <a:t>인스타</a:t>
            </a:r>
            <a:r>
              <a:rPr lang="ko-KR" altLang="en-US" dirty="0" smtClean="0"/>
              <a:t> 사진 촬영 가능</a:t>
            </a:r>
            <a:endParaRPr lang="en-US" altLang="ko-KR" dirty="0" smtClean="0"/>
          </a:p>
          <a:p>
            <a:r>
              <a:rPr lang="ko-KR" altLang="en-US" dirty="0" err="1" smtClean="0"/>
              <a:t>참여형</a:t>
            </a:r>
            <a:r>
              <a:rPr lang="ko-KR" altLang="en-US" dirty="0" smtClean="0"/>
              <a:t> 전시회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캐릭터 전시회도 인기</a:t>
            </a:r>
            <a:endParaRPr lang="en-US" altLang="ko-KR" dirty="0" smtClean="0"/>
          </a:p>
          <a:p>
            <a:r>
              <a:rPr lang="ko-KR" altLang="en-US" dirty="0" err="1" smtClean="0"/>
              <a:t>참여형</a:t>
            </a:r>
            <a:r>
              <a:rPr lang="ko-KR" altLang="en-US" dirty="0" smtClean="0"/>
              <a:t> 전시회</a:t>
            </a:r>
            <a:r>
              <a:rPr lang="en-US" altLang="ko-KR" dirty="0" smtClean="0"/>
              <a:t>- </a:t>
            </a:r>
            <a:r>
              <a:rPr lang="ko-KR" altLang="en-US" dirty="0" smtClean="0"/>
              <a:t>작품과 더불어 </a:t>
            </a:r>
            <a:r>
              <a:rPr lang="ko-KR" altLang="en-US" dirty="0" err="1" smtClean="0"/>
              <a:t>포토존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체험장을</a:t>
            </a:r>
            <a:r>
              <a:rPr lang="ko-KR" altLang="en-US" dirty="0" smtClean="0"/>
              <a:t> 함께 전시하는 것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850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내가 </a:t>
            </a:r>
            <a:r>
              <a:rPr lang="ko-KR" altLang="en-US" dirty="0" err="1" smtClean="0"/>
              <a:t>검색할때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E4DDB-8394-42F6-BDF3-04EB798CD3A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18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204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52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07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16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312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585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0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7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64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65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1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B08E2-BC1E-4938-9708-44B43F61B865}" type="datetimeFigureOut">
              <a:rPr lang="ko-KR" altLang="en-US" smtClean="0"/>
              <a:t>2024-02-14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3163C8D-FFE5-4784-A1E2-7DA6F4365B1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5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together/mypage/actkeyMng_ss.d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전시회 검색 사이트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개인프로젝트 계획 발표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8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03"/>
    </mc:Choice>
    <mc:Fallback xmlns="">
      <p:transition spd="slow" advTm="830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검색이 불편하다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 선정 이유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8" y="1489676"/>
            <a:ext cx="5635331" cy="418225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35" y="475401"/>
            <a:ext cx="8088748" cy="412702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3240914" y="2570149"/>
            <a:ext cx="1857559" cy="1184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526978" y="2570149"/>
            <a:ext cx="3726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526978" y="2829857"/>
            <a:ext cx="3726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526978" y="3079238"/>
            <a:ext cx="3726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526978" y="3342474"/>
            <a:ext cx="3726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526978" y="3578002"/>
            <a:ext cx="37268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59" y="1343001"/>
            <a:ext cx="5705658" cy="5012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799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60"/>
    </mc:Choice>
    <mc:Fallback xmlns="">
      <p:transition spd="slow" advTm="85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1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72" y="329307"/>
            <a:ext cx="3233674" cy="545899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검색이 불편하다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 선정 이유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13" y="489977"/>
            <a:ext cx="4171108" cy="29393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4" y="2258115"/>
            <a:ext cx="3844483" cy="29665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71" y="3960576"/>
            <a:ext cx="3308821" cy="25282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103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40"/>
    </mc:Choice>
    <mc:Fallback xmlns="">
      <p:transition spd="slow" advTm="97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선택 고민 시간이 길다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 선정 이유</a:t>
            </a:r>
            <a:endParaRPr lang="ko-KR" altLang="en-US" dirty="0"/>
          </a:p>
        </p:txBody>
      </p:sp>
      <p:pic>
        <p:nvPicPr>
          <p:cNvPr id="4" name="내용 개체 틀 3" descr="&lt;strong&gt;선택과&lt;/strong&gt; 집중의 묘수, MS의 과제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139" y="2016125"/>
            <a:ext cx="4312047" cy="3449638"/>
          </a:xfrm>
        </p:spPr>
      </p:pic>
    </p:spTree>
    <p:extLst>
      <p:ext uri="{BB962C8B-B14F-4D97-AF65-F5344CB8AC3E}">
        <p14:creationId xmlns:p14="http://schemas.microsoft.com/office/powerpoint/2010/main" val="428466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2"/>
    </mc:Choice>
    <mc:Fallback xmlns="">
      <p:transition spd="slow" advTm="731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선택 고민 시간이 길다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선택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797" y="2824163"/>
            <a:ext cx="3753030" cy="2644775"/>
          </a:xfrm>
        </p:spPr>
      </p:pic>
      <p:sp>
        <p:nvSpPr>
          <p:cNvPr id="11" name="텍스트 개체 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선택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19" y="2820988"/>
            <a:ext cx="3419213" cy="2638425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 선정 이유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237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88"/>
    </mc:Choice>
    <mc:Fallback xmlns="">
      <p:transition spd="slow" advTm="2588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선택 고민 시간이 길다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선택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11" y="2824163"/>
            <a:ext cx="2284401" cy="2644775"/>
          </a:xfrm>
        </p:spPr>
      </p:pic>
      <p:sp>
        <p:nvSpPr>
          <p:cNvPr id="11" name="텍스트 개체 틀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선택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335" y="2820988"/>
            <a:ext cx="2530181" cy="2638425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 선정 이유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420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48"/>
    </mc:Choice>
    <mc:Fallback xmlns="">
      <p:transition spd="slow" advTm="2524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선택 고민 시간이 길다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62957"/>
            <a:ext cx="4645025" cy="2944861"/>
          </a:xfrm>
        </p:spPr>
      </p:pic>
      <p:pic>
        <p:nvPicPr>
          <p:cNvPr id="7" name="내용 개체 틀 6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86" y="2017713"/>
            <a:ext cx="4584652" cy="3441700"/>
          </a:xfr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 선정 이유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40"/>
    </mc:Choice>
    <mc:Fallback xmlns="">
      <p:transition spd="slow" advTm="3544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다양한 사이트의 리뷰를 찾기 불편하다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 선정 이유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7" y="1491690"/>
            <a:ext cx="4877074" cy="3449638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12" y="2518227"/>
            <a:ext cx="4561002" cy="3998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388" y="1693396"/>
            <a:ext cx="4565490" cy="39510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841" y="2001799"/>
            <a:ext cx="8230749" cy="3334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29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28"/>
    </mc:Choice>
    <mc:Fallback xmlns="">
      <p:transition spd="slow" advTm="65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구현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검색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비교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리뷰 모아보기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35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1"/>
    </mc:Choice>
    <mc:Fallback xmlns="">
      <p:transition spd="slow" advTm="931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3960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지역별 검색 필터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지역별 전시회 모아보기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전시회 종류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전시기간 등</a:t>
            </a:r>
            <a:r>
              <a:rPr lang="en-US" altLang="ko-KR" dirty="0" smtClean="0"/>
              <a:t>..)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지역별 미술관 선택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검색된 전시회들 정보 나열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전시기간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관람시간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장소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err="1" smtClean="0"/>
              <a:t>예매자</a:t>
            </a:r>
            <a:r>
              <a:rPr lang="ko-KR" altLang="en-US" smtClean="0"/>
              <a:t> 통계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구현목표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968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68"/>
    </mc:Choice>
    <mc:Fallback xmlns="">
      <p:transition spd="slow" advTm="3616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찜한</a:t>
            </a:r>
            <a:r>
              <a:rPr lang="ko-KR" altLang="en-US" dirty="0" smtClean="0"/>
              <a:t> 전시회들 나열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주소 비교 </a:t>
            </a:r>
            <a:r>
              <a:rPr lang="en-US" altLang="ko-KR" dirty="0" smtClean="0"/>
              <a:t>(</a:t>
            </a:r>
            <a:r>
              <a:rPr lang="ko-KR" altLang="en-US" dirty="0"/>
              <a:t>미술관 별 선택장소와의 거리 </a:t>
            </a:r>
            <a:r>
              <a:rPr lang="ko-KR" altLang="en-US" dirty="0" smtClean="0"/>
              <a:t>비교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가격 비교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이미지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컨셉트 비교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dirty="0" smtClean="0"/>
              <a:t>상세정보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특징</a:t>
            </a:r>
            <a:r>
              <a:rPr lang="en-US" altLang="ko-KR" dirty="0" smtClean="0"/>
              <a:t>)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marL="914400" lvl="1" indent="-457200">
              <a:buFont typeface="+mj-lt"/>
              <a:buAutoNum type="arabicPeriod"/>
            </a:pP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구현목표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96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29"/>
    </mc:Choice>
    <mc:Fallback xmlns="">
      <p:transition spd="slow" advTm="5452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발표내용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주제선정이유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구현 목표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데이터 </a:t>
            </a:r>
            <a:r>
              <a:rPr lang="en-US" altLang="ko-KR" dirty="0" smtClean="0"/>
              <a:t>&amp; API </a:t>
            </a:r>
            <a:r>
              <a:rPr lang="ko-KR" altLang="en-US" dirty="0" smtClean="0"/>
              <a:t>사용 계획</a:t>
            </a:r>
            <a:endParaRPr lang="en-US" altLang="ko-KR" dirty="0" smtClean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/>
              <a:t>메인 </a:t>
            </a:r>
            <a:r>
              <a:rPr lang="en-US" altLang="ko-KR" dirty="0" smtClean="0"/>
              <a:t>UI &amp;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3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3"/>
    </mc:Choice>
    <mc:Fallback xmlns="">
      <p:transition spd="slow" advTm="1183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리뷰 모아보기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다양한 사이트에 흩어진 리뷰 모아보기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네이버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블로그</a:t>
            </a:r>
            <a:r>
              <a:rPr lang="en-US" altLang="ko-KR" sz="2400" dirty="0"/>
              <a:t>&amp;</a:t>
            </a:r>
            <a:r>
              <a:rPr lang="ko-KR" altLang="en-US" sz="2400" dirty="0" smtClean="0"/>
              <a:t>카페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다양한 </a:t>
            </a:r>
            <a:r>
              <a:rPr lang="ko-KR" altLang="en-US" sz="2400" dirty="0" err="1" smtClean="0"/>
              <a:t>예매페이지</a:t>
            </a:r>
            <a:r>
              <a:rPr lang="ko-KR" altLang="en-US" sz="2400" dirty="0" smtClean="0"/>
              <a:t> 내부 </a:t>
            </a:r>
            <a:r>
              <a:rPr lang="ko-KR" altLang="en-US" sz="2400" dirty="0" err="1" smtClean="0"/>
              <a:t>리뷰등</a:t>
            </a:r>
            <a:r>
              <a:rPr lang="en-US" altLang="ko-KR" sz="2400" dirty="0" smtClean="0"/>
              <a:t>..</a:t>
            </a:r>
            <a:endParaRPr lang="ko-KR" altLang="en-US" sz="240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구현목표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92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4"/>
    </mc:Choice>
    <mc:Fallback xmlns="">
      <p:transition spd="slow" advTm="1258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en-US" altLang="ko-KR" dirty="0" smtClean="0"/>
              <a:t>API &amp; </a:t>
            </a:r>
            <a:r>
              <a:rPr lang="ko-KR" altLang="en-US" dirty="0" smtClean="0"/>
              <a:t>사용계획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1995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서울 </a:t>
            </a:r>
            <a:r>
              <a:rPr lang="ko-KR" altLang="en-US" dirty="0" err="1" smtClean="0"/>
              <a:t>열린데이터</a:t>
            </a:r>
            <a:r>
              <a:rPr lang="ko-KR" altLang="en-US" dirty="0" smtClean="0"/>
              <a:t> 광장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data.seoul.go.kr/together/mypage/actkeyMng_ss.do</a:t>
            </a:r>
            <a:endParaRPr lang="en-US" altLang="ko-KR" dirty="0" smtClean="0"/>
          </a:p>
          <a:p>
            <a:r>
              <a:rPr lang="ko-KR" altLang="en-US" dirty="0" err="1" smtClean="0"/>
              <a:t>공공데이터</a:t>
            </a:r>
            <a:r>
              <a:rPr lang="ko-KR" altLang="en-US" dirty="0" smtClean="0"/>
              <a:t> 포털</a:t>
            </a:r>
            <a:endParaRPr lang="en-US" altLang="ko-KR" dirty="0" smtClean="0"/>
          </a:p>
          <a:p>
            <a:pPr lvl="1"/>
            <a:r>
              <a:rPr lang="en-US" altLang="ko-KR" dirty="0"/>
              <a:t>https://www.data.go.kr/index.do</a:t>
            </a:r>
            <a:endParaRPr lang="en-US" altLang="ko-KR" dirty="0" smtClean="0"/>
          </a:p>
          <a:p>
            <a:r>
              <a:rPr lang="ko-KR" altLang="en-US" dirty="0" smtClean="0"/>
              <a:t>문화공공데이터광장</a:t>
            </a:r>
            <a:endParaRPr lang="en-US" altLang="ko-KR" dirty="0" smtClean="0"/>
          </a:p>
          <a:p>
            <a:pPr lvl="1"/>
            <a:r>
              <a:rPr lang="en-US" altLang="ko-KR" dirty="0"/>
              <a:t>https://www.culture.go.kr/data/main/main.do</a:t>
            </a:r>
            <a:endParaRPr lang="en-US" altLang="ko-KR" dirty="0" smtClean="0"/>
          </a:p>
          <a:p>
            <a:r>
              <a:rPr lang="ko-KR" altLang="en-US" dirty="0" err="1" smtClean="0"/>
              <a:t>문화포털</a:t>
            </a:r>
            <a:endParaRPr lang="en-US" altLang="ko-KR" dirty="0" smtClean="0"/>
          </a:p>
          <a:p>
            <a:pPr lvl="1"/>
            <a:r>
              <a:rPr lang="en-US" altLang="ko-KR" dirty="0"/>
              <a:t>https://www.culture.go.kr/index.do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252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2"/>
    </mc:Choice>
    <mc:Fallback xmlns="">
      <p:transition spd="slow" advTm="1287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서울 </a:t>
            </a:r>
            <a:r>
              <a:rPr lang="ko-KR" altLang="en-US" dirty="0" err="1" smtClean="0"/>
              <a:t>열린데이터</a:t>
            </a:r>
            <a:r>
              <a:rPr lang="ko-KR" altLang="en-US" dirty="0" smtClean="0"/>
              <a:t> 광장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서울시립미술관 전시 정보 </a:t>
            </a:r>
            <a:r>
              <a:rPr lang="en-US" altLang="ko-KR" dirty="0"/>
              <a:t>(</a:t>
            </a:r>
            <a:r>
              <a:rPr lang="ko-KR" altLang="en-US" dirty="0"/>
              <a:t>국문</a:t>
            </a:r>
            <a:r>
              <a:rPr lang="en-US" altLang="ko-KR" dirty="0" smtClean="0"/>
              <a:t>) (xml/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서울시립미술관 </a:t>
            </a:r>
            <a:r>
              <a:rPr lang="ko-KR" altLang="en-US" dirty="0" err="1"/>
              <a:t>서소문본관</a:t>
            </a:r>
            <a:r>
              <a:rPr lang="ko-KR" altLang="en-US" dirty="0"/>
              <a:t> 및 분관의 </a:t>
            </a:r>
            <a:r>
              <a:rPr lang="ko-KR" altLang="en-US" dirty="0" err="1"/>
              <a:t>전시정보</a:t>
            </a:r>
            <a:r>
              <a:rPr lang="en-US" altLang="ko-KR" dirty="0"/>
              <a:t>(</a:t>
            </a:r>
            <a:r>
              <a:rPr lang="ko-KR" altLang="en-US" dirty="0" err="1"/>
              <a:t>전시명</a:t>
            </a:r>
            <a:r>
              <a:rPr lang="en-US" altLang="ko-KR" dirty="0"/>
              <a:t>, </a:t>
            </a:r>
            <a:r>
              <a:rPr lang="ko-KR" altLang="en-US" dirty="0"/>
              <a:t>전시기간</a:t>
            </a:r>
            <a:r>
              <a:rPr lang="en-US" altLang="ko-KR" dirty="0"/>
              <a:t>, </a:t>
            </a:r>
            <a:r>
              <a:rPr lang="ko-KR" altLang="en-US" dirty="0" err="1"/>
              <a:t>전시장소</a:t>
            </a:r>
            <a:r>
              <a:rPr lang="en-US" altLang="ko-KR" dirty="0"/>
              <a:t>, </a:t>
            </a:r>
            <a:r>
              <a:rPr lang="ko-KR" altLang="en-US" dirty="0"/>
              <a:t>전시 상세내용</a:t>
            </a:r>
            <a:r>
              <a:rPr lang="en-US" altLang="ko-KR" dirty="0"/>
              <a:t>)</a:t>
            </a:r>
            <a:r>
              <a:rPr lang="ko-KR" altLang="en-US" dirty="0"/>
              <a:t>를 조회</a:t>
            </a:r>
            <a:endParaRPr lang="en-US" altLang="ko-KR" dirty="0" smtClean="0"/>
          </a:p>
          <a:p>
            <a:r>
              <a:rPr lang="ko-KR" altLang="en-US" dirty="0"/>
              <a:t>서울시 문화행사 공공서비스예약 </a:t>
            </a:r>
            <a:r>
              <a:rPr lang="ko-KR" altLang="en-US" dirty="0" smtClean="0"/>
              <a:t>정보 </a:t>
            </a:r>
            <a:r>
              <a:rPr lang="en-US" altLang="ko-KR" dirty="0" smtClean="0"/>
              <a:t>(xml/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서울시 및 산하기관</a:t>
            </a:r>
            <a:r>
              <a:rPr lang="en-US" altLang="ko-KR" dirty="0"/>
              <a:t>, </a:t>
            </a:r>
            <a:r>
              <a:rPr lang="ko-KR" altLang="en-US" dirty="0"/>
              <a:t>자치구의 문화행사 </a:t>
            </a:r>
            <a:r>
              <a:rPr lang="ko-KR" altLang="en-US" dirty="0" err="1" smtClean="0"/>
              <a:t>예약정보</a:t>
            </a:r>
            <a:r>
              <a:rPr lang="en-US" altLang="ko-KR" dirty="0" smtClean="0"/>
              <a:t>, </a:t>
            </a:r>
            <a:r>
              <a:rPr lang="ko-KR" altLang="en-US" dirty="0" err="1"/>
              <a:t>데이터별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바로가기</a:t>
            </a:r>
            <a:r>
              <a:rPr lang="ko-KR" altLang="en-US" dirty="0"/>
              <a:t> </a:t>
            </a:r>
            <a:r>
              <a:rPr lang="en-US" altLang="ko-KR" dirty="0"/>
              <a:t>URL]</a:t>
            </a:r>
            <a:r>
              <a:rPr lang="ko-KR" altLang="en-US" dirty="0"/>
              <a:t>항목을 </a:t>
            </a:r>
            <a:r>
              <a:rPr lang="ko-KR" altLang="en-US" dirty="0" smtClean="0"/>
              <a:t>통해 </a:t>
            </a:r>
            <a:r>
              <a:rPr lang="ko-KR" altLang="en-US" dirty="0" err="1" smtClean="0"/>
              <a:t>해당정보</a:t>
            </a:r>
            <a:r>
              <a:rPr lang="ko-KR" altLang="en-US" dirty="0" smtClean="0"/>
              <a:t> 상세내용 </a:t>
            </a:r>
            <a:r>
              <a:rPr lang="ko-KR" altLang="en-US" dirty="0"/>
              <a:t>조회</a:t>
            </a:r>
            <a:endParaRPr lang="en-US" altLang="ko-KR" dirty="0" smtClean="0"/>
          </a:p>
          <a:p>
            <a:r>
              <a:rPr lang="ko-KR" altLang="en-US" dirty="0"/>
              <a:t>서울시 박물관</a:t>
            </a:r>
            <a:r>
              <a:rPr lang="en-US" altLang="ko-KR" dirty="0"/>
              <a:t>, </a:t>
            </a:r>
            <a:r>
              <a:rPr lang="ko-KR" altLang="en-US" dirty="0"/>
              <a:t>미술관 인허가 </a:t>
            </a:r>
            <a:r>
              <a:rPr lang="ko-KR" altLang="en-US" dirty="0" smtClean="0"/>
              <a:t>정보 </a:t>
            </a:r>
            <a:r>
              <a:rPr lang="en-US" altLang="ko-KR" dirty="0" smtClean="0"/>
              <a:t>(xml/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예술품 또는 미술품 등 자료를 </a:t>
            </a:r>
            <a:r>
              <a:rPr lang="ko-KR" altLang="en-US" dirty="0" err="1"/>
              <a:t>수집ㆍ보존ㆍ진열하여</a:t>
            </a:r>
            <a:r>
              <a:rPr lang="ko-KR" altLang="en-US" dirty="0"/>
              <a:t> 일반인에게 전시하는 </a:t>
            </a:r>
            <a:r>
              <a:rPr lang="ko-KR" altLang="en-US" dirty="0" err="1"/>
              <a:t>시설정보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</a:t>
            </a:r>
            <a:r>
              <a:rPr lang="en-US" altLang="ko-KR" smtClean="0"/>
              <a:t>API &amp; </a:t>
            </a:r>
            <a:r>
              <a:rPr lang="ko-KR" altLang="en-US" smtClean="0"/>
              <a:t>사용계획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0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12"/>
    </mc:Choice>
    <mc:Fallback xmlns="">
      <p:transition spd="slow" advTm="2371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서울 </a:t>
            </a:r>
            <a:r>
              <a:rPr lang="ko-KR" altLang="en-US" dirty="0" err="1" smtClean="0"/>
              <a:t>열린데이터</a:t>
            </a:r>
            <a:r>
              <a:rPr lang="ko-KR" altLang="en-US" dirty="0" smtClean="0"/>
              <a:t> 광장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서울시 세종문화회관 공연 및 전시 </a:t>
            </a:r>
            <a:r>
              <a:rPr lang="ko-KR" altLang="en-US" dirty="0" smtClean="0"/>
              <a:t>정보 </a:t>
            </a:r>
            <a:r>
              <a:rPr lang="en-US" altLang="ko-KR" dirty="0" smtClean="0"/>
              <a:t>(xml/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세종문화회관의 공연 및 전시 정보 </a:t>
            </a:r>
            <a:r>
              <a:rPr lang="ko-KR" altLang="en-US" dirty="0" smtClean="0"/>
              <a:t>데이터</a:t>
            </a:r>
            <a:endParaRPr lang="en-US" altLang="ko-KR" dirty="0"/>
          </a:p>
          <a:p>
            <a:r>
              <a:rPr lang="ko-KR" altLang="en-US" dirty="0"/>
              <a:t>서울시 종로구 문화행사 공공서비스예약 </a:t>
            </a:r>
            <a:r>
              <a:rPr lang="ko-KR" altLang="en-US" dirty="0" smtClean="0"/>
              <a:t>정보 </a:t>
            </a:r>
            <a:r>
              <a:rPr lang="en-US" altLang="ko-KR" dirty="0" smtClean="0"/>
              <a:t>(xml/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종로구의 문화행사 </a:t>
            </a:r>
            <a:r>
              <a:rPr lang="ko-KR" altLang="en-US" dirty="0" err="1" smtClean="0"/>
              <a:t>예약정보</a:t>
            </a:r>
            <a:r>
              <a:rPr lang="en-US" altLang="ko-KR" dirty="0" smtClean="0"/>
              <a:t>, </a:t>
            </a:r>
            <a:r>
              <a:rPr lang="ko-KR" altLang="en-US" dirty="0" err="1"/>
              <a:t>데이터별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 err="1"/>
              <a:t>바로가기</a:t>
            </a:r>
            <a:r>
              <a:rPr lang="ko-KR" altLang="en-US" dirty="0"/>
              <a:t> </a:t>
            </a:r>
            <a:r>
              <a:rPr lang="en-US" altLang="ko-KR" dirty="0"/>
              <a:t>URL]</a:t>
            </a:r>
            <a:r>
              <a:rPr lang="ko-KR" altLang="en-US" dirty="0"/>
              <a:t>항목을 </a:t>
            </a:r>
            <a:r>
              <a:rPr lang="ko-KR" altLang="en-US" dirty="0" smtClean="0"/>
              <a:t>통해 </a:t>
            </a:r>
            <a:r>
              <a:rPr lang="ko-KR" altLang="en-US" dirty="0" err="1" smtClean="0"/>
              <a:t>해당정보</a:t>
            </a:r>
            <a:r>
              <a:rPr lang="ko-KR" altLang="en-US" dirty="0" smtClean="0"/>
              <a:t> 상세내용 조회</a:t>
            </a:r>
            <a:endParaRPr lang="en-US" altLang="ko-KR" dirty="0" smtClean="0"/>
          </a:p>
          <a:p>
            <a:r>
              <a:rPr lang="ko-KR" altLang="en-US" dirty="0" smtClean="0"/>
              <a:t>서울시립미술관 소장품 정보</a:t>
            </a:r>
            <a:endParaRPr lang="en-US" altLang="ko-KR" dirty="0" smtClean="0"/>
          </a:p>
          <a:p>
            <a:r>
              <a:rPr lang="ko-KR" altLang="en-US" dirty="0" smtClean="0"/>
              <a:t>기타 </a:t>
            </a:r>
            <a:r>
              <a:rPr lang="ko-KR" altLang="en-US" dirty="0" smtClean="0"/>
              <a:t>서울시 </a:t>
            </a:r>
            <a:r>
              <a:rPr lang="ko-KR" altLang="en-US" dirty="0" err="1" smtClean="0"/>
              <a:t>여러구</a:t>
            </a:r>
            <a:r>
              <a:rPr lang="ko-KR" altLang="en-US" dirty="0" smtClean="0"/>
              <a:t> 문화행사 공공서비스 예약 정보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</a:t>
            </a:r>
            <a:r>
              <a:rPr lang="en-US" altLang="ko-KR" smtClean="0"/>
              <a:t>API &amp; </a:t>
            </a:r>
            <a:r>
              <a:rPr lang="ko-KR" altLang="en-US" smtClean="0"/>
              <a:t>사용계획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15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2"/>
    </mc:Choice>
    <mc:Fallback xmlns="">
      <p:transition spd="slow" advTm="8592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공공 데이터 포털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575171"/>
          </a:xfrm>
        </p:spPr>
        <p:txBody>
          <a:bodyPr>
            <a:normAutofit/>
          </a:bodyPr>
          <a:lstStyle/>
          <a:p>
            <a:r>
              <a:rPr lang="ko-KR" altLang="en-US" dirty="0"/>
              <a:t>대전관광공사</a:t>
            </a:r>
            <a:r>
              <a:rPr lang="en-US" altLang="ko-KR" dirty="0"/>
              <a:t>_</a:t>
            </a:r>
            <a:r>
              <a:rPr lang="ko-KR" altLang="en-US" dirty="0"/>
              <a:t>대전광역시 </a:t>
            </a:r>
            <a:r>
              <a:rPr lang="ko-KR" altLang="en-US" dirty="0" err="1"/>
              <a:t>유니크베뉴</a:t>
            </a:r>
            <a:r>
              <a:rPr lang="ko-KR" altLang="en-US" dirty="0"/>
              <a:t> </a:t>
            </a:r>
            <a:r>
              <a:rPr lang="ko-KR" altLang="en-US" dirty="0" smtClean="0"/>
              <a:t>현황 </a:t>
            </a:r>
            <a:r>
              <a:rPr lang="en-US" altLang="ko-KR" dirty="0" smtClean="0"/>
              <a:t>(xml/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행사장소를 발굴하여 국제회의</a:t>
            </a:r>
            <a:r>
              <a:rPr lang="en-US" altLang="ko-KR" dirty="0"/>
              <a:t>, </a:t>
            </a:r>
            <a:r>
              <a:rPr lang="ko-KR" altLang="en-US" dirty="0"/>
              <a:t>컨벤션</a:t>
            </a:r>
            <a:r>
              <a:rPr lang="en-US" altLang="ko-KR" dirty="0"/>
              <a:t>, </a:t>
            </a:r>
            <a:r>
              <a:rPr lang="ko-KR" altLang="en-US" dirty="0"/>
              <a:t>전시회 등 </a:t>
            </a:r>
            <a:r>
              <a:rPr lang="en-US" altLang="ko-KR" dirty="0"/>
              <a:t>MICE </a:t>
            </a:r>
            <a:r>
              <a:rPr lang="ko-KR" altLang="en-US" dirty="0" smtClean="0"/>
              <a:t>개최지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유니크베뉴</a:t>
            </a:r>
            <a:r>
              <a:rPr lang="ko-KR" altLang="en-US" dirty="0" smtClean="0"/>
              <a:t> 현황 정보</a:t>
            </a:r>
            <a:endParaRPr lang="en-US" altLang="ko-KR" dirty="0" smtClean="0"/>
          </a:p>
          <a:p>
            <a:r>
              <a:rPr lang="ko-KR" altLang="en-US" dirty="0" smtClean="0"/>
              <a:t>한국문화정보원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공연전시정보조회서비스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(xml)</a:t>
            </a:r>
          </a:p>
          <a:p>
            <a:pPr lvl="1"/>
            <a:r>
              <a:rPr lang="ko-KR" altLang="en-US" dirty="0" smtClean="0"/>
              <a:t>기간별전시목록조회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지역별전시목록조회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분야별전시목록조회 등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문화체육관광부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전시정보</a:t>
            </a:r>
            <a:r>
              <a:rPr lang="en-US" altLang="ko-KR" dirty="0" smtClean="0"/>
              <a:t>(</a:t>
            </a:r>
            <a:r>
              <a:rPr lang="ko-KR" altLang="en-US" dirty="0" smtClean="0"/>
              <a:t>국립현대미술관</a:t>
            </a:r>
            <a:r>
              <a:rPr lang="en-US" altLang="ko-KR" dirty="0" smtClean="0"/>
              <a:t>) (xml)</a:t>
            </a:r>
          </a:p>
          <a:p>
            <a:pPr lvl="1"/>
            <a:r>
              <a:rPr lang="ko-KR" altLang="en-US" dirty="0" smtClean="0"/>
              <a:t>문화체육관광부 및 지자체 보유 문화관련 </a:t>
            </a:r>
            <a:r>
              <a:rPr lang="ko-KR" altLang="en-US" dirty="0" err="1" smtClean="0"/>
              <a:t>공공데이터</a:t>
            </a:r>
            <a:endParaRPr lang="en-US" altLang="ko-KR" dirty="0" smtClean="0"/>
          </a:p>
          <a:p>
            <a:r>
              <a:rPr lang="ko-KR" altLang="en-US" dirty="0" smtClean="0"/>
              <a:t>제주특별자치도</a:t>
            </a:r>
            <a:r>
              <a:rPr lang="en-US" altLang="ko-KR" dirty="0" smtClean="0"/>
              <a:t>_</a:t>
            </a:r>
            <a:r>
              <a:rPr lang="ko-KR" altLang="en-US" dirty="0" smtClean="0"/>
              <a:t>제주특별자치도 전시문화행사정보 </a:t>
            </a:r>
            <a:r>
              <a:rPr lang="en-US" altLang="ko-KR" dirty="0" smtClean="0"/>
              <a:t>(xml/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제주도 전시 정보와 관련한 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문의처 등의 정보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</a:t>
            </a:r>
            <a:r>
              <a:rPr lang="en-US" altLang="ko-KR" smtClean="0"/>
              <a:t>API &amp; </a:t>
            </a:r>
            <a:r>
              <a:rPr lang="ko-KR" altLang="en-US" smtClean="0"/>
              <a:t>사용계획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8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4"/>
    </mc:Choice>
    <mc:Fallback xmlns="">
      <p:transition spd="slow" advTm="834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공공 데이터 포털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57517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대구광역시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전시정보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대구 전시 캘린더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시작일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행사유형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관리비용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장소 등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제주특별자치도</a:t>
            </a:r>
            <a:r>
              <a:rPr lang="en-US" altLang="ko-KR" dirty="0" smtClean="0"/>
              <a:t>_</a:t>
            </a:r>
            <a:r>
              <a:rPr lang="ko-KR" altLang="en-US" dirty="0" smtClean="0"/>
              <a:t>제주문화예술진흥원 공연</a:t>
            </a:r>
            <a:r>
              <a:rPr lang="en-US" altLang="ko-KR" dirty="0" smtClean="0"/>
              <a:t>/</a:t>
            </a:r>
            <a:r>
              <a:rPr lang="ko-KR" altLang="en-US" dirty="0" smtClean="0"/>
              <a:t>전시 정보 </a:t>
            </a:r>
            <a:r>
              <a:rPr lang="en-US" altLang="ko-KR" dirty="0" smtClean="0"/>
              <a:t>(xml)</a:t>
            </a:r>
          </a:p>
          <a:p>
            <a:pPr lvl="1"/>
            <a:r>
              <a:rPr lang="ko-KR" altLang="en-US" dirty="0" smtClean="0"/>
              <a:t>제주문화예술진흥원 전시회장에서 진행 중인 전시 정보</a:t>
            </a:r>
            <a:endParaRPr lang="en-US" altLang="ko-KR" dirty="0" smtClean="0"/>
          </a:p>
          <a:p>
            <a:r>
              <a:rPr lang="ko-KR" altLang="en-US" dirty="0" smtClean="0"/>
              <a:t>경기도 문화 전시 현황 </a:t>
            </a:r>
            <a:r>
              <a:rPr lang="en-US" altLang="ko-KR" dirty="0" smtClean="0"/>
              <a:t>(xml)</a:t>
            </a:r>
          </a:p>
          <a:p>
            <a:pPr lvl="1"/>
            <a:r>
              <a:rPr lang="ko-KR" altLang="en-US" dirty="0" smtClean="0"/>
              <a:t>경기도 내의 문화예술법인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문화예술회관등 문화관련 현황 정보</a:t>
            </a:r>
            <a:endParaRPr lang="en-US" altLang="ko-KR" dirty="0" smtClean="0"/>
          </a:p>
          <a:p>
            <a:r>
              <a:rPr lang="ko-KR" altLang="en-US" dirty="0" smtClean="0"/>
              <a:t>기타 전시 정보 오픈 </a:t>
            </a:r>
            <a:r>
              <a:rPr lang="en-US" altLang="ko-KR" dirty="0" err="1" smtClean="0"/>
              <a:t>api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데이터 </a:t>
            </a:r>
            <a:r>
              <a:rPr lang="en-US" altLang="ko-KR" smtClean="0"/>
              <a:t>API &amp; </a:t>
            </a:r>
            <a:r>
              <a:rPr lang="ko-KR" altLang="en-US" smtClean="0"/>
              <a:t>사용계획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12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"/>
    </mc:Choice>
    <mc:Fallback xmlns="">
      <p:transition spd="slow" advTm="202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UI &amp;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67" y="2023571"/>
            <a:ext cx="7182098" cy="4507857"/>
          </a:xfrm>
        </p:spPr>
      </p:pic>
    </p:spTree>
    <p:extLst>
      <p:ext uri="{BB962C8B-B14F-4D97-AF65-F5344CB8AC3E}">
        <p14:creationId xmlns:p14="http://schemas.microsoft.com/office/powerpoint/2010/main" val="151147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37"/>
    </mc:Choice>
    <mc:Fallback xmlns="">
      <p:transition spd="slow" advTm="26737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UI &amp;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00" y="2011363"/>
            <a:ext cx="3848825" cy="3448050"/>
          </a:xfrm>
        </p:spPr>
      </p:pic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449732"/>
            <a:ext cx="4645025" cy="2577661"/>
          </a:xfrm>
        </p:spPr>
      </p:pic>
    </p:spTree>
    <p:extLst>
      <p:ext uri="{BB962C8B-B14F-4D97-AF65-F5344CB8AC3E}">
        <p14:creationId xmlns:p14="http://schemas.microsoft.com/office/powerpoint/2010/main" val="261046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32"/>
    </mc:Choice>
    <mc:Fallback xmlns="">
      <p:transition spd="slow" advTm="2863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</a:t>
            </a:r>
            <a:r>
              <a:rPr lang="en-US" altLang="ko-KR" dirty="0" smtClean="0"/>
              <a:t>UI &amp;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17" y="2361434"/>
            <a:ext cx="4569258" cy="2754255"/>
          </a:xfrm>
        </p:spPr>
      </p:pic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97" y="2361433"/>
            <a:ext cx="4569255" cy="2754255"/>
          </a:xfrm>
        </p:spPr>
      </p:pic>
      <p:sp>
        <p:nvSpPr>
          <p:cNvPr id="3" name="직사각형 2"/>
          <p:cNvSpPr/>
          <p:nvPr/>
        </p:nvSpPr>
        <p:spPr>
          <a:xfrm>
            <a:off x="6485597" y="2481942"/>
            <a:ext cx="503032" cy="26337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74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55"/>
    </mc:Choice>
    <mc:Fallback xmlns="">
      <p:transition spd="slow" advTm="1965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전시회 검색</a:t>
            </a:r>
            <a:endParaRPr lang="en-US" altLang="ko-KR" sz="3200" dirty="0" smtClean="0"/>
          </a:p>
          <a:p>
            <a:pPr lvl="1"/>
            <a:r>
              <a:rPr lang="ko-KR" altLang="en-US" sz="3000" dirty="0" smtClean="0"/>
              <a:t>여가시간에 전시회 예약 시간 단축</a:t>
            </a:r>
            <a:endParaRPr lang="en-US" altLang="ko-KR" sz="3000" dirty="0" smtClean="0"/>
          </a:p>
          <a:p>
            <a:pPr lvl="1"/>
            <a:r>
              <a:rPr lang="ko-KR" altLang="en-US" sz="3000" dirty="0" smtClean="0"/>
              <a:t>방문할 전시회 선택 과정 간소화</a:t>
            </a:r>
            <a:endParaRPr lang="en-US" altLang="ko-KR" sz="3000" dirty="0" smtClean="0"/>
          </a:p>
          <a:p>
            <a:pPr lvl="1"/>
            <a:r>
              <a:rPr lang="ko-KR" altLang="en-US" sz="3000" dirty="0" smtClean="0"/>
              <a:t>쉬운 리뷰 검색</a:t>
            </a:r>
            <a:endParaRPr lang="en-US" altLang="ko-KR" sz="3000" dirty="0"/>
          </a:p>
          <a:p>
            <a:pPr lvl="1"/>
            <a:endParaRPr lang="en-US" altLang="ko-KR" sz="3000" dirty="0" smtClean="0"/>
          </a:p>
        </p:txBody>
      </p:sp>
    </p:spTree>
    <p:extLst>
      <p:ext uri="{BB962C8B-B14F-4D97-AF65-F5344CB8AC3E}">
        <p14:creationId xmlns:p14="http://schemas.microsoft.com/office/powerpoint/2010/main" val="234295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52"/>
    </mc:Choice>
    <mc:Fallback xmlns="">
      <p:transition spd="slow" advTm="28752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pic>
        <p:nvPicPr>
          <p:cNvPr id="4" name="내용 개체 틀 3" descr="[OpenTip] 네이버 &lt;strong&gt;검색&lt;/strong&gt;광고 운영Tip _키워드편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418" y="2016125"/>
            <a:ext cx="4875488" cy="3449638"/>
          </a:xfrm>
        </p:spPr>
      </p:pic>
    </p:spTree>
    <p:extLst>
      <p:ext uri="{BB962C8B-B14F-4D97-AF65-F5344CB8AC3E}">
        <p14:creationId xmlns:p14="http://schemas.microsoft.com/office/powerpoint/2010/main" val="18841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"/>
    </mc:Choice>
    <mc:Fallback xmlns="">
      <p:transition spd="slow" advTm="6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전시회 검색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 선정 이유</a:t>
            </a:r>
            <a:endParaRPr lang="ko-KR" altLang="en-US" dirty="0"/>
          </a:p>
        </p:txBody>
      </p:sp>
      <p:pic>
        <p:nvPicPr>
          <p:cNvPr id="6" name="내용 개체 틀 5" descr="물음표 느낌표 요청 - Pixabay의 무료 이미지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26" y="2016125"/>
            <a:ext cx="4496473" cy="3449638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497" y="2016125"/>
            <a:ext cx="7073330" cy="39925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743" y="2016125"/>
            <a:ext cx="6126837" cy="39925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11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8"/>
    </mc:Choice>
    <mc:Fallback xmlns="">
      <p:transition spd="slow" advTm="18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전시회 검색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97" y="2257425"/>
            <a:ext cx="3449638" cy="3449638"/>
          </a:xfrm>
        </p:spPr>
      </p:pic>
    </p:spTree>
    <p:extLst>
      <p:ext uri="{BB962C8B-B14F-4D97-AF65-F5344CB8AC3E}">
        <p14:creationId xmlns:p14="http://schemas.microsoft.com/office/powerpoint/2010/main" val="78421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96"/>
    </mc:Choice>
    <mc:Fallback xmlns="">
      <p:transition spd="slow" advTm="1609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098" y="990600"/>
            <a:ext cx="7241164" cy="4826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638508"/>
            <a:ext cx="2120197" cy="38113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350" y="1540574"/>
            <a:ext cx="2877451" cy="48856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8" y="1641807"/>
            <a:ext cx="2920680" cy="50266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012" y="209603"/>
            <a:ext cx="3606492" cy="61276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527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80"/>
    </mc:Choice>
    <mc:Fallback xmlns="">
      <p:transition spd="slow" advTm="53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주제 선정 이유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73" y="784632"/>
            <a:ext cx="3478186" cy="4934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17" y="559466"/>
            <a:ext cx="3165013" cy="538491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27" y="636907"/>
            <a:ext cx="3239438" cy="53090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93" y="1968891"/>
            <a:ext cx="3511679" cy="47992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131" y="559466"/>
            <a:ext cx="3306660" cy="53809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04" y="68002"/>
            <a:ext cx="3868134" cy="64468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14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76"/>
    </mc:Choice>
    <mc:Fallback xmlns="">
      <p:transition spd="slow" advTm="62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검색이 불편하다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주제 선정 이유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66" y="2019765"/>
            <a:ext cx="7024299" cy="3936535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58" y="2019764"/>
            <a:ext cx="5248713" cy="3936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521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64"/>
    </mc:Choice>
    <mc:Fallback xmlns="">
      <p:transition spd="slow" advTm="35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7|1|9|12|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27.3|1.4|10.3|3.8|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6.5|10.4|29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6.5|21.2|15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8.2|17.7|16.2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TM10001114[[fn=갤러리]]</Template>
  <TotalTime>409</TotalTime>
  <Words>890</Words>
  <Application>Microsoft Office PowerPoint</Application>
  <PresentationFormat>와이드스크린</PresentationFormat>
  <Paragraphs>192</Paragraphs>
  <Slides>28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Gill Sans MT</vt:lpstr>
      <vt:lpstr>Gallery</vt:lpstr>
      <vt:lpstr>전시회 검색 사이트</vt:lpstr>
      <vt:lpstr>발표내용</vt:lpstr>
      <vt:lpstr>주제</vt:lpstr>
      <vt:lpstr>주제 선정 이유</vt:lpstr>
      <vt:lpstr>전시회 검색</vt:lpstr>
      <vt:lpstr>전시회 검색</vt:lpstr>
      <vt:lpstr>PowerPoint 프레젠테이션</vt:lpstr>
      <vt:lpstr>PowerPoint 프레젠테이션</vt:lpstr>
      <vt:lpstr>1. 검색이 불편하다</vt:lpstr>
      <vt:lpstr>1. 검색이 불편하다</vt:lpstr>
      <vt:lpstr>1. 검색이 불편하다</vt:lpstr>
      <vt:lpstr>2. 선택 고민 시간이 길다</vt:lpstr>
      <vt:lpstr>2. 선택 고민 시간이 길다</vt:lpstr>
      <vt:lpstr>2. 선택 고민 시간이 길다</vt:lpstr>
      <vt:lpstr>2. 선택 고민 시간이 길다</vt:lpstr>
      <vt:lpstr>3. 다양한 사이트의 리뷰를 찾기 불편하다.</vt:lpstr>
      <vt:lpstr>구현 목표</vt:lpstr>
      <vt:lpstr>검색</vt:lpstr>
      <vt:lpstr>비교</vt:lpstr>
      <vt:lpstr>리뷰 모아보기</vt:lpstr>
      <vt:lpstr>데이터 API &amp; 사용계획</vt:lpstr>
      <vt:lpstr>서울 열린데이터 광장</vt:lpstr>
      <vt:lpstr>서울 열린데이터 광장</vt:lpstr>
      <vt:lpstr>공공 데이터 포털</vt:lpstr>
      <vt:lpstr>공공 데이터 포털</vt:lpstr>
      <vt:lpstr>메인 UI &amp; 기능</vt:lpstr>
      <vt:lpstr>메인 UI &amp; 기능</vt:lpstr>
      <vt:lpstr>메인 UI &amp;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202-09</dc:creator>
  <cp:lastModifiedBy>202-09</cp:lastModifiedBy>
  <cp:revision>48</cp:revision>
  <dcterms:created xsi:type="dcterms:W3CDTF">2024-01-31T03:09:31Z</dcterms:created>
  <dcterms:modified xsi:type="dcterms:W3CDTF">2024-02-14T04:08:45Z</dcterms:modified>
</cp:coreProperties>
</file>